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1"/>
  </p:notesMasterIdLst>
  <p:sldIdLst>
    <p:sldId id="256" r:id="rId3"/>
    <p:sldId id="291" r:id="rId4"/>
    <p:sldId id="297" r:id="rId5"/>
    <p:sldId id="298" r:id="rId6"/>
    <p:sldId id="299" r:id="rId7"/>
    <p:sldId id="300" r:id="rId8"/>
    <p:sldId id="301" r:id="rId9"/>
    <p:sldId id="267" r:id="rId10"/>
    <p:sldId id="302" r:id="rId11"/>
    <p:sldId id="303" r:id="rId12"/>
    <p:sldId id="269" r:id="rId13"/>
    <p:sldId id="304" r:id="rId14"/>
    <p:sldId id="305" r:id="rId15"/>
    <p:sldId id="306" r:id="rId16"/>
    <p:sldId id="270" r:id="rId17"/>
    <p:sldId id="307" r:id="rId18"/>
    <p:sldId id="308" r:id="rId19"/>
    <p:sldId id="290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字魂70号-灵悦黑体" panose="020B0604020202020204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TM Mabella" panose="02040603050506020204" pitchFamily="18" charset="0"/>
      <p:regular r:id="rId35"/>
    </p:embeddedFont>
    <p:embeddedFont>
      <p:font typeface="UTM Rockwell" panose="02040603050506020204" pitchFamily="18" charset="0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9F8"/>
    <a:srgbClr val="E6E6E6"/>
    <a:srgbClr val="D1C3F9"/>
    <a:srgbClr val="F5E0FD"/>
    <a:srgbClr val="A597E7"/>
    <a:srgbClr val="EFAFE7"/>
    <a:srgbClr val="F2816A"/>
    <a:srgbClr val="8FA4B6"/>
    <a:srgbClr val="A4B4BA"/>
    <a:srgbClr val="465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10" autoAdjust="0"/>
    <p:restoredTop sz="92839" autoAdjust="0"/>
  </p:normalViewPr>
  <p:slideViewPr>
    <p:cSldViewPr snapToGrid="0" showGuides="1">
      <p:cViewPr varScale="1">
        <p:scale>
          <a:sx n="76" d="100"/>
          <a:sy n="76" d="100"/>
        </p:scale>
        <p:origin x="115" y="149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AAA16-D76B-4C57-854D-F28205376862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B5DF6-97D9-4CF6-B615-C72E2A06EB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5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6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6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5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558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3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98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71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05E03-FEF0-4871-9C00-58A96A16CF1A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342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723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43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233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B5DF6-97D9-4CF6-B615-C72E2A06EB8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20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17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5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42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05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78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3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63CF9626-E104-4E6B-A2C0-BAE15BD7EC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0825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0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/>
              <a:t>2022/3/12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04FC8E-2A46-4EBD-A64A-0A31F6E05BB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810" y="202311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0061EC-E440-4C56-9FE2-6BA44C350A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0" y="7962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0F7DF6-3437-459A-BB58-492EECD0541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390" y="-16954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8C5CC8D-8AC9-4CC4-B43E-0D5206F4653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9881" y="-16906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A5F53E-6D22-41B5-9F57-42D2313D3F2F}"/>
              </a:ext>
            </a:extLst>
          </p:cNvPr>
          <p:cNvSpPr txBox="1"/>
          <p:nvPr userDrawn="1"/>
        </p:nvSpPr>
        <p:spPr>
          <a:xfrm>
            <a:off x="2042580" y="8418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8118C0D4-539D-44A6-ADBA-3A19DCDB19F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790" y="20535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3" r:id="rId2"/>
    <p:sldLayoutId id="2147483661" r:id="rId3"/>
    <p:sldLayoutId id="2147483660" r:id="rId4"/>
    <p:sldLayoutId id="2147483654" r:id="rId5"/>
    <p:sldLayoutId id="2147483677" r:id="rId6"/>
    <p:sldLayoutId id="2147483662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D879E-003D-4FD6-998F-0C3303A0AB06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73DE6-CAA3-4F35-BCF7-E3A19D95CA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45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2" y="1385010"/>
            <a:ext cx="115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alt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từ tìm được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4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1764" y="2348616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99513" y="3725240"/>
            <a:ext cx="4650921" cy="2554545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6" name="椭圆 31"/>
          <p:cNvSpPr/>
          <p:nvPr/>
        </p:nvSpPr>
        <p:spPr>
          <a:xfrm>
            <a:off x="4975835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5623777" y="509895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6271719" y="509895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50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20111" y="419859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bênh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vực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lẽ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-0.05795 0.2101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8" grpId="1" animBg="1"/>
      <p:bldP spid="9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-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khí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8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3281 0.216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1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" y="1435078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Chọn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đây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:</a:t>
            </a:r>
          </a:p>
        </p:txBody>
      </p:sp>
      <p:sp>
        <p:nvSpPr>
          <p:cNvPr id="7" name="Rectangle 6"/>
          <p:cNvSpPr/>
          <p:nvPr/>
        </p:nvSpPr>
        <p:spPr>
          <a:xfrm>
            <a:off x="787107" y="2767487"/>
            <a:ext cx="2967479" cy="76944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anh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2120" y="2767487"/>
            <a:ext cx="3169457" cy="76944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9111" y="2751134"/>
            <a:ext cx="3514104" cy="76944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mãnh</a:t>
            </a:r>
            <a:endParaRPr lang="en-US" alt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92911" y="4218918"/>
            <a:ext cx="9398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- hi </a:t>
            </a:r>
            <a:r>
              <a:rPr lang="en-US" altLang="en-US" sz="44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400" dirty="0">
                <a:solidFill>
                  <a:srgbClr val="002060"/>
                </a:solidFill>
                <a:latin typeface="UTM Avo" panose="02040603050506020204" pitchFamily="18" charset="0"/>
              </a:rPr>
              <a:t> … … 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371" y="3547088"/>
            <a:ext cx="4344171" cy="34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8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44297 0.211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8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4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thành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nói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về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lòng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2724" y="2961712"/>
            <a:ext cx="3988592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chìm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bảy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nổi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28141" y="2961712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4422" y="3829854"/>
            <a:ext cx="4576894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cày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sâu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cuốc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bẫm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001" y="4701962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8141" y="4701961"/>
            <a:ext cx="4442242" cy="646331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sẻ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áo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8141" y="3860327"/>
            <a:ext cx="4314001" cy="646331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chân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lấm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tay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bùn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2" grpId="0" animBg="1"/>
      <p:bldP spid="2" grpId="1" animBg="1"/>
      <p:bldP spid="4" grpId="0" animBg="1"/>
      <p:bldP spid="5" grpId="0" animBg="1"/>
      <p:bldP spid="5" grpId="1" animBg="1"/>
      <p:bldP spid="6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475421" y="1966032"/>
            <a:ext cx="4418197" cy="830997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4959" y="2868414"/>
            <a:ext cx="9072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trận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mạc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đầy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nguy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kề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bên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cái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chết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67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4959" y="2868414"/>
            <a:ext cx="9072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dạ dũng cảm, không nao núng trước khó khăn nguy hiểm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5455340" cy="830997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Gan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360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5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" y="1498301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Đặt câu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với một trong các </a:t>
            </a:r>
            <a:r>
              <a:rPr lang="vi-VN" alt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thành ngữ 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vừa tìm được ở bài tập 4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81016" y="2861787"/>
            <a:ext cx="3300904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18596" y="2861786"/>
            <a:ext cx="4054315" cy="646331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gan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dạ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sắt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56080" y="3610313"/>
            <a:ext cx="11555008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altLang="en-US" sz="3600" b="1" i="1" u="sng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i="1" u="sng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altLang="en-US" sz="3600" i="1" u="sng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r>
              <a:rPr lang="en-US" altLang="en-US" sz="3600" i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Ba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tôi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ra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tử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</a:p>
          <a:p>
            <a:pPr algn="just"/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ở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chiến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r>
              <a:rPr lang="en-US" altLang="en-US" sz="40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66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133"/>
          <a:stretch/>
        </p:blipFill>
        <p:spPr>
          <a:xfrm flipH="1">
            <a:off x="8808719" y="3375993"/>
            <a:ext cx="3226304" cy="367367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440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4" grpId="0" animBg="1"/>
      <p:bldP spid="6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1252A94F-BF12-4B59-B731-D298EAEFF98B}"/>
              </a:ext>
            </a:extLst>
          </p:cNvPr>
          <p:cNvSpPr txBox="1"/>
          <p:nvPr/>
        </p:nvSpPr>
        <p:spPr>
          <a:xfrm>
            <a:off x="6402388" y="1456294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DBCB7A-13DE-4AA9-B53F-843C7EB4F865}"/>
              </a:ext>
            </a:extLst>
          </p:cNvPr>
          <p:cNvSpPr txBox="1"/>
          <p:nvPr/>
        </p:nvSpPr>
        <p:spPr>
          <a:xfrm>
            <a:off x="6413845" y="2723119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8CC5C9-13BD-4B2E-93C9-E2BC3406D7B9}"/>
              </a:ext>
            </a:extLst>
          </p:cNvPr>
          <p:cNvSpPr txBox="1"/>
          <p:nvPr/>
        </p:nvSpPr>
        <p:spPr>
          <a:xfrm>
            <a:off x="7656408" y="29336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E21D4C-F98F-45F3-B697-38B72DD2CFCC}"/>
              </a:ext>
            </a:extLst>
          </p:cNvPr>
          <p:cNvSpPr txBox="1"/>
          <p:nvPr/>
        </p:nvSpPr>
        <p:spPr>
          <a:xfrm>
            <a:off x="7667865" y="4267122"/>
            <a:ext cx="1231106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defRPr sz="96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听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26550" y="871519"/>
            <a:ext cx="6807122" cy="2800767"/>
            <a:chOff x="4126550" y="871519"/>
            <a:chExt cx="6807122" cy="2800767"/>
          </a:xfrm>
        </p:grpSpPr>
        <p:sp>
          <p:nvSpPr>
            <p:cNvPr id="6" name="文本框 7"/>
            <p:cNvSpPr txBox="1"/>
            <p:nvPr/>
          </p:nvSpPr>
          <p:spPr>
            <a:xfrm>
              <a:off x="4126550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chemeClr val="tx2">
                    <a:lumMod val="60000"/>
                    <a:lumOff val="40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10" name="文本框 7"/>
            <p:cNvSpPr txBox="1"/>
            <p:nvPr/>
          </p:nvSpPr>
          <p:spPr>
            <a:xfrm>
              <a:off x="4252035" y="871519"/>
              <a:ext cx="6681637" cy="2800767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CHÀO</a:t>
              </a:r>
            </a:p>
            <a:p>
              <a:pPr algn="ctr"/>
              <a:r>
                <a:rPr lang="en-US" altLang="zh-CN" sz="8800" dirty="0">
                  <a:solidFill>
                    <a:srgbClr val="B0C9F8"/>
                  </a:solidFill>
                  <a:latin typeface="UTM Rockwell" panose="02040603050506020204" pitchFamily="18" charset="0"/>
                  <a:ea typeface="+mj-ea"/>
                </a:rPr>
                <a:t>TẠM BIỆT</a:t>
              </a:r>
              <a:endParaRPr lang="zh-CN" altLang="en-US" sz="8800" dirty="0">
                <a:solidFill>
                  <a:srgbClr val="B0C9F8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24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829" y="1590160"/>
            <a:ext cx="11530659" cy="3785652"/>
            <a:chOff x="461829" y="1590160"/>
            <a:chExt cx="11530659" cy="3785652"/>
          </a:xfrm>
        </p:grpSpPr>
        <p:sp>
          <p:nvSpPr>
            <p:cNvPr id="2" name="TextBox 1"/>
            <p:cNvSpPr txBox="1"/>
            <p:nvPr/>
          </p:nvSpPr>
          <p:spPr>
            <a:xfrm>
              <a:off x="610113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latin typeface="UTM Rockwell" panose="02040603050506020204" pitchFamily="18" charset="0"/>
                </a:rPr>
                <a:t>CẢM NHẬN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1829" y="1590160"/>
              <a:ext cx="1138237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XEM VÀ</a:t>
              </a:r>
            </a:p>
            <a:p>
              <a:pPr algn="r"/>
              <a:r>
                <a:rPr lang="en-US" sz="12000" dirty="0">
                  <a:solidFill>
                    <a:srgbClr val="D1C3F9"/>
                  </a:solidFill>
                  <a:latin typeface="UTM Rockwell" panose="02040603050506020204" pitchFamily="18" charset="0"/>
                </a:rPr>
                <a:t>CẢM NHẬN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17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 t="-2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1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14:prism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 rot="5400000">
            <a:off x="1739802" y="-1530254"/>
            <a:ext cx="3283535" cy="6544065"/>
          </a:xfrm>
          <a:custGeom>
            <a:avLst/>
            <a:gdLst>
              <a:gd name="connsiteX0" fmla="*/ 0 w 3283535"/>
              <a:gd name="connsiteY0" fmla="*/ 6544065 h 6544065"/>
              <a:gd name="connsiteX1" fmla="*/ 0 w 3283535"/>
              <a:gd name="connsiteY1" fmla="*/ 0 h 6544065"/>
              <a:gd name="connsiteX2" fmla="*/ 3283535 w 3283535"/>
              <a:gd name="connsiteY2" fmla="*/ 778347 h 6544065"/>
              <a:gd name="connsiteX3" fmla="*/ 3283535 w 3283535"/>
              <a:gd name="connsiteY3" fmla="*/ 6544065 h 6544065"/>
              <a:gd name="connsiteX4" fmla="*/ 0 w 3283535"/>
              <a:gd name="connsiteY4" fmla="*/ 6544065 h 6544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3535" h="6544065">
                <a:moveTo>
                  <a:pt x="0" y="6544065"/>
                </a:moveTo>
                <a:lnTo>
                  <a:pt x="0" y="0"/>
                </a:lnTo>
                <a:lnTo>
                  <a:pt x="3283535" y="778347"/>
                </a:lnTo>
                <a:lnTo>
                  <a:pt x="3283535" y="6544065"/>
                </a:lnTo>
                <a:lnTo>
                  <a:pt x="0" y="6544065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 rot="5400000">
            <a:off x="7087113" y="-1115779"/>
            <a:ext cx="3779559" cy="6211139"/>
          </a:xfrm>
          <a:custGeom>
            <a:avLst/>
            <a:gdLst>
              <a:gd name="connsiteX0" fmla="*/ 0 w 3779559"/>
              <a:gd name="connsiteY0" fmla="*/ 5315211 h 6211139"/>
              <a:gd name="connsiteX1" fmla="*/ 0 w 3779559"/>
              <a:gd name="connsiteY1" fmla="*/ 0 h 6211139"/>
              <a:gd name="connsiteX2" fmla="*/ 3779559 w 3779559"/>
              <a:gd name="connsiteY2" fmla="*/ 0 h 6211139"/>
              <a:gd name="connsiteX3" fmla="*/ 3779558 w 3779559"/>
              <a:gd name="connsiteY3" fmla="*/ 6211139 h 6211139"/>
              <a:gd name="connsiteX4" fmla="*/ 3405191 w 3779559"/>
              <a:gd name="connsiteY4" fmla="*/ 6122397 h 6211139"/>
              <a:gd name="connsiteX5" fmla="*/ 3405191 w 3779559"/>
              <a:gd name="connsiteY5" fmla="*/ 6100762 h 6211139"/>
              <a:gd name="connsiteX6" fmla="*/ 3313922 w 3779559"/>
              <a:gd name="connsiteY6" fmla="*/ 6100762 h 6211139"/>
              <a:gd name="connsiteX7" fmla="*/ 0 w 3779559"/>
              <a:gd name="connsiteY7" fmla="*/ 5315211 h 6211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9559" h="6211139">
                <a:moveTo>
                  <a:pt x="0" y="5315211"/>
                </a:moveTo>
                <a:lnTo>
                  <a:pt x="0" y="0"/>
                </a:lnTo>
                <a:lnTo>
                  <a:pt x="3779559" y="0"/>
                </a:lnTo>
                <a:lnTo>
                  <a:pt x="3779558" y="6211139"/>
                </a:lnTo>
                <a:lnTo>
                  <a:pt x="3405191" y="6122397"/>
                </a:lnTo>
                <a:lnTo>
                  <a:pt x="3405191" y="6100762"/>
                </a:lnTo>
                <a:lnTo>
                  <a:pt x="3313922" y="6100762"/>
                </a:lnTo>
                <a:lnTo>
                  <a:pt x="0" y="5315211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 rot="5400000">
            <a:off x="1351584" y="2263154"/>
            <a:ext cx="3252784" cy="5736880"/>
          </a:xfrm>
          <a:custGeom>
            <a:avLst/>
            <a:gdLst>
              <a:gd name="connsiteX0" fmla="*/ 0 w 3252784"/>
              <a:gd name="connsiteY0" fmla="*/ 5736880 h 5736880"/>
              <a:gd name="connsiteX1" fmla="*/ 0 w 3252784"/>
              <a:gd name="connsiteY1" fmla="*/ 0 h 5736880"/>
              <a:gd name="connsiteX2" fmla="*/ 374367 w 3252784"/>
              <a:gd name="connsiteY2" fmla="*/ 88742 h 5736880"/>
              <a:gd name="connsiteX3" fmla="*/ 374367 w 3252784"/>
              <a:gd name="connsiteY3" fmla="*/ 102839 h 5736880"/>
              <a:gd name="connsiteX4" fmla="*/ 433836 w 3252784"/>
              <a:gd name="connsiteY4" fmla="*/ 102839 h 5736880"/>
              <a:gd name="connsiteX5" fmla="*/ 3252784 w 3252784"/>
              <a:gd name="connsiteY5" fmla="*/ 771058 h 5736880"/>
              <a:gd name="connsiteX6" fmla="*/ 3252784 w 3252784"/>
              <a:gd name="connsiteY6" fmla="*/ 5736880 h 5736880"/>
              <a:gd name="connsiteX7" fmla="*/ 0 w 3252784"/>
              <a:gd name="connsiteY7" fmla="*/ 5736880 h 5736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52784" h="5736880">
                <a:moveTo>
                  <a:pt x="0" y="5736880"/>
                </a:moveTo>
                <a:lnTo>
                  <a:pt x="0" y="0"/>
                </a:lnTo>
                <a:lnTo>
                  <a:pt x="374367" y="88742"/>
                </a:lnTo>
                <a:lnTo>
                  <a:pt x="374367" y="102839"/>
                </a:lnTo>
                <a:lnTo>
                  <a:pt x="433836" y="102839"/>
                </a:lnTo>
                <a:lnTo>
                  <a:pt x="3252784" y="771058"/>
                </a:lnTo>
                <a:lnTo>
                  <a:pt x="3252784" y="5736880"/>
                </a:lnTo>
                <a:lnTo>
                  <a:pt x="0" y="573688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 rot="5400000">
            <a:off x="7261754" y="1937280"/>
            <a:ext cx="2747960" cy="6893454"/>
          </a:xfrm>
          <a:custGeom>
            <a:avLst/>
            <a:gdLst>
              <a:gd name="connsiteX0" fmla="*/ 0 w 2747960"/>
              <a:gd name="connsiteY0" fmla="*/ 6242063 h 6893454"/>
              <a:gd name="connsiteX1" fmla="*/ 1 w 2747960"/>
              <a:gd name="connsiteY1" fmla="*/ 0 h 6893454"/>
              <a:gd name="connsiteX2" fmla="*/ 2747960 w 2747960"/>
              <a:gd name="connsiteY2" fmla="*/ 0 h 6893454"/>
              <a:gd name="connsiteX3" fmla="*/ 2747959 w 2747960"/>
              <a:gd name="connsiteY3" fmla="*/ 6893454 h 6893454"/>
              <a:gd name="connsiteX4" fmla="*/ 0 w 2747960"/>
              <a:gd name="connsiteY4" fmla="*/ 6242063 h 689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7960" h="6893454">
                <a:moveTo>
                  <a:pt x="0" y="6242063"/>
                </a:moveTo>
                <a:lnTo>
                  <a:pt x="1" y="0"/>
                </a:lnTo>
                <a:lnTo>
                  <a:pt x="2747960" y="0"/>
                </a:lnTo>
                <a:lnTo>
                  <a:pt x="2747959" y="6893454"/>
                </a:lnTo>
                <a:lnTo>
                  <a:pt x="0" y="6242063"/>
                </a:lnTo>
                <a:close/>
              </a:path>
            </a:pathLst>
          </a:custGeom>
          <a:blipFill dpi="0" rotWithShape="0">
            <a:blip r:embed="rId6"/>
            <a:srcRect/>
            <a:stretch>
              <a:fillRect t="-6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014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7000">
        <p14:prism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 rot="16200000">
            <a:off x="1340946" y="-1112347"/>
            <a:ext cx="3771455" cy="6205698"/>
          </a:xfrm>
          <a:custGeom>
            <a:avLst/>
            <a:gdLst>
              <a:gd name="connsiteX0" fmla="*/ 3771455 w 3771455"/>
              <a:gd name="connsiteY0" fmla="*/ 0 h 6205698"/>
              <a:gd name="connsiteX1" fmla="*/ 3771455 w 3771455"/>
              <a:gd name="connsiteY1" fmla="*/ 4887181 h 6205698"/>
              <a:gd name="connsiteX2" fmla="*/ 0 w 3771455"/>
              <a:gd name="connsiteY2" fmla="*/ 6205698 h 6205698"/>
              <a:gd name="connsiteX3" fmla="*/ 0 w 3771455"/>
              <a:gd name="connsiteY3" fmla="*/ 0 h 6205698"/>
              <a:gd name="connsiteX4" fmla="*/ 3771455 w 3771455"/>
              <a:gd name="connsiteY4" fmla="*/ 0 h 620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1455" h="6205698">
                <a:moveTo>
                  <a:pt x="3771455" y="0"/>
                </a:moveTo>
                <a:lnTo>
                  <a:pt x="3771455" y="4887181"/>
                </a:lnTo>
                <a:lnTo>
                  <a:pt x="0" y="6205698"/>
                </a:lnTo>
                <a:lnTo>
                  <a:pt x="0" y="0"/>
                </a:lnTo>
                <a:lnTo>
                  <a:pt x="3771455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t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Freeform 18"/>
          <p:cNvSpPr/>
          <p:nvPr/>
        </p:nvSpPr>
        <p:spPr>
          <a:xfrm rot="16200000">
            <a:off x="6950066" y="-1703396"/>
            <a:ext cx="3319462" cy="6935804"/>
          </a:xfrm>
          <a:custGeom>
            <a:avLst/>
            <a:gdLst>
              <a:gd name="connsiteX0" fmla="*/ 3319462 w 3319462"/>
              <a:gd name="connsiteY0" fmla="*/ 0 h 6935804"/>
              <a:gd name="connsiteX1" fmla="*/ 3319462 w 3319462"/>
              <a:gd name="connsiteY1" fmla="*/ 6935804 h 6935804"/>
              <a:gd name="connsiteX2" fmla="*/ 0 w 3319462"/>
              <a:gd name="connsiteY2" fmla="*/ 6935804 h 6935804"/>
              <a:gd name="connsiteX3" fmla="*/ 0 w 3319462"/>
              <a:gd name="connsiteY3" fmla="*/ 1160497 h 6935804"/>
              <a:gd name="connsiteX4" fmla="*/ 3319462 w 3319462"/>
              <a:gd name="connsiteY4" fmla="*/ 0 h 69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9462" h="6935804">
                <a:moveTo>
                  <a:pt x="3319462" y="0"/>
                </a:moveTo>
                <a:lnTo>
                  <a:pt x="3319462" y="6935804"/>
                </a:lnTo>
                <a:lnTo>
                  <a:pt x="0" y="6935804"/>
                </a:lnTo>
                <a:lnTo>
                  <a:pt x="0" y="1160497"/>
                </a:lnTo>
                <a:lnTo>
                  <a:pt x="331946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Freeform 15"/>
          <p:cNvSpPr/>
          <p:nvPr/>
        </p:nvSpPr>
        <p:spPr>
          <a:xfrm rot="16200000">
            <a:off x="7601316" y="2267317"/>
            <a:ext cx="3214244" cy="5738522"/>
          </a:xfrm>
          <a:custGeom>
            <a:avLst/>
            <a:gdLst>
              <a:gd name="connsiteX0" fmla="*/ 3214244 w 3214244"/>
              <a:gd name="connsiteY0" fmla="*/ 0 h 5738522"/>
              <a:gd name="connsiteX1" fmla="*/ 3214244 w 3214244"/>
              <a:gd name="connsiteY1" fmla="*/ 5738522 h 5738522"/>
              <a:gd name="connsiteX2" fmla="*/ 0 w 3214244"/>
              <a:gd name="connsiteY2" fmla="*/ 5738522 h 5738522"/>
              <a:gd name="connsiteX3" fmla="*/ 0 w 3214244"/>
              <a:gd name="connsiteY3" fmla="*/ 1123712 h 5738522"/>
              <a:gd name="connsiteX4" fmla="*/ 3214244 w 3214244"/>
              <a:gd name="connsiteY4" fmla="*/ 0 h 573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4244" h="5738522">
                <a:moveTo>
                  <a:pt x="3214244" y="0"/>
                </a:moveTo>
                <a:lnTo>
                  <a:pt x="3214244" y="5738522"/>
                </a:lnTo>
                <a:lnTo>
                  <a:pt x="0" y="5738522"/>
                </a:lnTo>
                <a:lnTo>
                  <a:pt x="0" y="1123712"/>
                </a:lnTo>
                <a:lnTo>
                  <a:pt x="3214244" y="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t="-13000" b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Freeform 12"/>
          <p:cNvSpPr/>
          <p:nvPr/>
        </p:nvSpPr>
        <p:spPr>
          <a:xfrm rot="16200000">
            <a:off x="2346787" y="1758486"/>
            <a:ext cx="2762251" cy="7208177"/>
          </a:xfrm>
          <a:custGeom>
            <a:avLst/>
            <a:gdLst>
              <a:gd name="connsiteX0" fmla="*/ 2762251 w 2762251"/>
              <a:gd name="connsiteY0" fmla="*/ 0 h 7208177"/>
              <a:gd name="connsiteX1" fmla="*/ 2762251 w 2762251"/>
              <a:gd name="connsiteY1" fmla="*/ 6242483 h 7208177"/>
              <a:gd name="connsiteX2" fmla="*/ 0 w 2762251"/>
              <a:gd name="connsiteY2" fmla="*/ 7208177 h 7208177"/>
              <a:gd name="connsiteX3" fmla="*/ 0 w 2762251"/>
              <a:gd name="connsiteY3" fmla="*/ 0 h 7208177"/>
              <a:gd name="connsiteX4" fmla="*/ 2762251 w 2762251"/>
              <a:gd name="connsiteY4" fmla="*/ 0 h 7208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251" h="7208177">
                <a:moveTo>
                  <a:pt x="2762251" y="0"/>
                </a:moveTo>
                <a:lnTo>
                  <a:pt x="2762251" y="6242483"/>
                </a:lnTo>
                <a:lnTo>
                  <a:pt x="0" y="7208177"/>
                </a:lnTo>
                <a:lnTo>
                  <a:pt x="0" y="0"/>
                </a:lnTo>
                <a:lnTo>
                  <a:pt x="2762251" y="0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863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16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130627" y="108857"/>
            <a:ext cx="5094515" cy="2854780"/>
          </a:xfrm>
          <a:custGeom>
            <a:avLst/>
            <a:gdLst>
              <a:gd name="connsiteX0" fmla="*/ 0 w 5094515"/>
              <a:gd name="connsiteY0" fmla="*/ 0 h 2854780"/>
              <a:gd name="connsiteX1" fmla="*/ 5094515 w 5094515"/>
              <a:gd name="connsiteY1" fmla="*/ 0 h 2854780"/>
              <a:gd name="connsiteX2" fmla="*/ 5094515 w 5094515"/>
              <a:gd name="connsiteY2" fmla="*/ 2854780 h 2854780"/>
              <a:gd name="connsiteX3" fmla="*/ 0 w 5094515"/>
              <a:gd name="connsiteY3" fmla="*/ 2854780 h 2854780"/>
              <a:gd name="connsiteX4" fmla="*/ 0 w 5094515"/>
              <a:gd name="connsiteY4" fmla="*/ 0 h 285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2854780">
                <a:moveTo>
                  <a:pt x="0" y="0"/>
                </a:moveTo>
                <a:lnTo>
                  <a:pt x="5094515" y="0"/>
                </a:lnTo>
                <a:lnTo>
                  <a:pt x="5094515" y="2854780"/>
                </a:lnTo>
                <a:lnTo>
                  <a:pt x="0" y="2854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23114" y="108857"/>
            <a:ext cx="6749142" cy="3507923"/>
          </a:xfrm>
          <a:custGeom>
            <a:avLst/>
            <a:gdLst>
              <a:gd name="connsiteX0" fmla="*/ 0 w 6749142"/>
              <a:gd name="connsiteY0" fmla="*/ 0 h 3507923"/>
              <a:gd name="connsiteX1" fmla="*/ 6749142 w 6749142"/>
              <a:gd name="connsiteY1" fmla="*/ 0 h 3507923"/>
              <a:gd name="connsiteX2" fmla="*/ 6749142 w 6749142"/>
              <a:gd name="connsiteY2" fmla="*/ 3507923 h 3507923"/>
              <a:gd name="connsiteX3" fmla="*/ 0 w 6749142"/>
              <a:gd name="connsiteY3" fmla="*/ 3507923 h 3507923"/>
              <a:gd name="connsiteX4" fmla="*/ 0 w 6749142"/>
              <a:gd name="connsiteY4" fmla="*/ 0 h 350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3507923">
                <a:moveTo>
                  <a:pt x="0" y="0"/>
                </a:moveTo>
                <a:lnTo>
                  <a:pt x="6749142" y="0"/>
                </a:lnTo>
                <a:lnTo>
                  <a:pt x="6749142" y="3507923"/>
                </a:lnTo>
                <a:lnTo>
                  <a:pt x="0" y="350792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t="-17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30627" y="3091547"/>
            <a:ext cx="5094515" cy="3635825"/>
          </a:xfrm>
          <a:custGeom>
            <a:avLst/>
            <a:gdLst>
              <a:gd name="connsiteX0" fmla="*/ 0 w 5094515"/>
              <a:gd name="connsiteY0" fmla="*/ 0 h 3635825"/>
              <a:gd name="connsiteX1" fmla="*/ 5094515 w 5094515"/>
              <a:gd name="connsiteY1" fmla="*/ 0 h 3635825"/>
              <a:gd name="connsiteX2" fmla="*/ 5094515 w 5094515"/>
              <a:gd name="connsiteY2" fmla="*/ 3635825 h 3635825"/>
              <a:gd name="connsiteX3" fmla="*/ 0 w 5094515"/>
              <a:gd name="connsiteY3" fmla="*/ 3635825 h 3635825"/>
              <a:gd name="connsiteX4" fmla="*/ 0 w 5094515"/>
              <a:gd name="connsiteY4" fmla="*/ 0 h 36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4515" h="3635825">
                <a:moveTo>
                  <a:pt x="0" y="0"/>
                </a:moveTo>
                <a:lnTo>
                  <a:pt x="5094515" y="0"/>
                </a:lnTo>
                <a:lnTo>
                  <a:pt x="5094515" y="3635825"/>
                </a:lnTo>
                <a:lnTo>
                  <a:pt x="0" y="363582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323114" y="3744690"/>
            <a:ext cx="6749142" cy="2982682"/>
          </a:xfrm>
          <a:custGeom>
            <a:avLst/>
            <a:gdLst>
              <a:gd name="connsiteX0" fmla="*/ 0 w 6749142"/>
              <a:gd name="connsiteY0" fmla="*/ 0 h 2982682"/>
              <a:gd name="connsiteX1" fmla="*/ 6749142 w 6749142"/>
              <a:gd name="connsiteY1" fmla="*/ 0 h 2982682"/>
              <a:gd name="connsiteX2" fmla="*/ 6749142 w 6749142"/>
              <a:gd name="connsiteY2" fmla="*/ 2982682 h 2982682"/>
              <a:gd name="connsiteX3" fmla="*/ 0 w 6749142"/>
              <a:gd name="connsiteY3" fmla="*/ 2982682 h 2982682"/>
              <a:gd name="connsiteX4" fmla="*/ 0 w 6749142"/>
              <a:gd name="connsiteY4" fmla="*/ 0 h 298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49142" h="2982682">
                <a:moveTo>
                  <a:pt x="0" y="0"/>
                </a:moveTo>
                <a:lnTo>
                  <a:pt x="6749142" y="0"/>
                </a:lnTo>
                <a:lnTo>
                  <a:pt x="6749142" y="2982682"/>
                </a:lnTo>
                <a:lnTo>
                  <a:pt x="0" y="29826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6000" b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5494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dir="r" isInverted="1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3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3" y="571500"/>
            <a:ext cx="10287000" cy="6858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341B17-1161-4B11-A337-4D8C00D3408C}"/>
              </a:ext>
            </a:extLst>
          </p:cNvPr>
          <p:cNvSpPr txBox="1"/>
          <p:nvPr/>
        </p:nvSpPr>
        <p:spPr>
          <a:xfrm>
            <a:off x="2166282" y="1065879"/>
            <a:ext cx="3162917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bg1">
                    <a:lumMod val="65000"/>
                  </a:schemeClr>
                </a:solidFill>
                <a:latin typeface="UTM Mabella" panose="02040603050506020204" pitchFamily="18" charset="0"/>
                <a:ea typeface="+mj-ea"/>
              </a:rPr>
              <a:t>LUYỆN TỪ VÀ CÂU</a:t>
            </a:r>
            <a:endParaRPr lang="zh-CN" altLang="en-US" sz="3600" b="1" spc="300" dirty="0">
              <a:solidFill>
                <a:schemeClr val="bg1">
                  <a:lumMod val="65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6987565" y="1065879"/>
            <a:ext cx="3113353" cy="646331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wrap="none" rtlCol="0">
            <a:spAutoFit/>
          </a:bodyPr>
          <a:lstStyle/>
          <a:p>
            <a:r>
              <a:rPr lang="en-US" altLang="zh-CN" sz="3600" b="1" spc="300" dirty="0">
                <a:solidFill>
                  <a:schemeClr val="tx1">
                    <a:lumMod val="60000"/>
                    <a:lumOff val="40000"/>
                  </a:schemeClr>
                </a:solidFill>
                <a:latin typeface="UTM Mabella" panose="02040603050506020204" pitchFamily="18" charset="0"/>
                <a:ea typeface="+mj-ea"/>
              </a:rPr>
              <a:t>MỞ RỘNG VỐN TỪ</a:t>
            </a:r>
            <a:endParaRPr lang="zh-CN" altLang="en-US" sz="3600" b="1" spc="300" dirty="0">
              <a:solidFill>
                <a:schemeClr val="tx1">
                  <a:lumMod val="60000"/>
                  <a:lumOff val="40000"/>
                </a:schemeClr>
              </a:solidFill>
              <a:latin typeface="UTM Mabella" panose="02040603050506020204" pitchFamily="18" charset="0"/>
              <a:ea typeface="+mj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12664"/>
            <a:ext cx="1702617" cy="104533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11076" y="1368980"/>
            <a:ext cx="8108955" cy="1580201"/>
            <a:chOff x="1048469" y="2012167"/>
            <a:chExt cx="8108955" cy="1580201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EC6E804-000E-47F1-9886-E0B9C1600DA0}"/>
                </a:ext>
              </a:extLst>
            </p:cNvPr>
            <p:cNvSpPr txBox="1"/>
            <p:nvPr/>
          </p:nvSpPr>
          <p:spPr>
            <a:xfrm>
              <a:off x="1048469" y="2012167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chemeClr val="bg2">
                      <a:lumMod val="75000"/>
                    </a:schemeClr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chemeClr val="bg2">
                    <a:lumMod val="75000"/>
                  </a:schemeClr>
                </a:solidFill>
                <a:latin typeface="UTM Rockwell" panose="02040603050506020204" pitchFamily="18" charset="0"/>
                <a:ea typeface="+mj-ea"/>
              </a:endParaRPr>
            </a:p>
          </p:txBody>
        </p:sp>
        <p:sp>
          <p:nvSpPr>
            <p:cNvPr id="23" name="文本框 7"/>
            <p:cNvSpPr txBox="1"/>
            <p:nvPr/>
          </p:nvSpPr>
          <p:spPr>
            <a:xfrm>
              <a:off x="1190178" y="2022708"/>
              <a:ext cx="7967246" cy="1569660"/>
            </a:xfrm>
            <a:prstGeom prst="rect">
              <a:avLst/>
            </a:prstGeom>
            <a:noFill/>
            <a:effectLst>
              <a:softEdge rad="139700"/>
            </a:effectLst>
          </p:spPr>
          <p:txBody>
            <a:bodyPr vert="horz" wrap="none" rtlCol="0">
              <a:spAutoFit/>
            </a:bodyPr>
            <a:lstStyle/>
            <a:p>
              <a:pPr algn="ctr"/>
              <a:r>
                <a:rPr lang="en-US" altLang="zh-CN" sz="9600" dirty="0">
                  <a:solidFill>
                    <a:srgbClr val="D1C3F9"/>
                  </a:solidFill>
                  <a:latin typeface="UTM Rockwell" panose="02040603050506020204" pitchFamily="18" charset="0"/>
                  <a:ea typeface="+mj-ea"/>
                </a:rPr>
                <a:t>DŨNG CẢM</a:t>
              </a:r>
              <a:endParaRPr lang="zh-CN" altLang="en-US" sz="9600" dirty="0">
                <a:solidFill>
                  <a:srgbClr val="D1C3F9"/>
                </a:solidFill>
                <a:latin typeface="UTM Rockwell" panose="02040603050506020204" pitchFamily="18" charset="0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74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21964" y="1383385"/>
            <a:ext cx="1155287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những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b="1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dũng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M: 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can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đảm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4800" i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i="1" dirty="0" err="1">
                <a:solidFill>
                  <a:srgbClr val="002060"/>
                </a:solidFill>
                <a:latin typeface="UTM Avo" panose="02040603050506020204" pitchFamily="18" charset="0"/>
              </a:rPr>
              <a:t>nghĩa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hèn</a:t>
            </a:r>
            <a:r>
              <a:rPr lang="en-US" altLang="en-US" sz="4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UTM Avo" panose="02040603050506020204" pitchFamily="18" charset="0"/>
              </a:rPr>
              <a:t>nhát</a:t>
            </a:r>
            <a:endParaRPr lang="zh-CN" altLang="en-US" sz="4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  <a:endParaRPr lang="zh-CN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519" y1="41650" x2="38519" y2="41650"/>
                        <a14:foregroundMark x1="38034" y1="90659" x2="47025" y2="82976"/>
                        <a14:foregroundMark x1="38972" y1="90821" x2="40298" y2="74687"/>
                        <a14:foregroundMark x1="36384" y1="94056" x2="47283" y2="93166"/>
                        <a14:foregroundMark x1="55692" y1="93611" x2="63389" y2="84877"/>
                        <a14:foregroundMark x1="58668" y1="77638" x2="56889" y2="86211"/>
                        <a14:foregroundMark x1="56630" y1="74080" x2="53202" y2="88759"/>
                        <a14:foregroundMark x1="55821" y1="94056" x2="61125" y2="92721"/>
                        <a14:foregroundMark x1="35673" y1="94662" x2="60899" y2="95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3945" y="3022295"/>
            <a:ext cx="5038296" cy="40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2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268038" y="1251874"/>
            <a:ext cx="3581400" cy="707886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Dũng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cảm</a:t>
            </a:r>
            <a:endParaRPr lang="en-US" altLang="en-US"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5914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can đảm, can trường, gan dạ, gan góc, gan lì, bạo gan, táo bạo, anh hùng, anh dũng, quả cảm, … 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6557386" y="2178872"/>
            <a:ext cx="4650921" cy="646331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trái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nghĩa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386" y="3052000"/>
            <a:ext cx="4650921" cy="2554545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UTM Avo" panose="02040603050506020204" pitchFamily="18" charset="0"/>
              </a:rPr>
              <a:t>nhát gan, nhút nhát, hèn nhát, đớn hèn, hèn mạt, hèn hạ, bạc nhược, nhu nhược, khiếp nhược, … </a:t>
            </a: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8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6.3|7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9.9|3.4"/>
</p:tagLst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635</TotalTime>
  <Words>439</Words>
  <Application>Microsoft Office PowerPoint</Application>
  <PresentationFormat>Màn hình rộng</PresentationFormat>
  <Paragraphs>83</Paragraphs>
  <Slides>18</Slides>
  <Notes>13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30" baseType="lpstr">
      <vt:lpstr>UTM Rockwell</vt:lpstr>
      <vt:lpstr>UTM Mabella</vt:lpstr>
      <vt:lpstr>Calibri Light</vt:lpstr>
      <vt:lpstr>思源黑体 CN Normal</vt:lpstr>
      <vt:lpstr>UTM Avo</vt:lpstr>
      <vt:lpstr>字魂70号-灵悦黑体</vt:lpstr>
      <vt:lpstr>Times New Roman</vt:lpstr>
      <vt:lpstr>Calibri</vt:lpstr>
      <vt:lpstr>等线</vt:lpstr>
      <vt:lpstr>Arial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KTUTS</dc:creator>
  <cp:keywords>VIETBAO</cp:keywords>
  <cp:lastModifiedBy>Hồ Thị Hồng Linh</cp:lastModifiedBy>
  <cp:revision>86</cp:revision>
  <dcterms:created xsi:type="dcterms:W3CDTF">2019-03-13T05:38:41Z</dcterms:created>
  <dcterms:modified xsi:type="dcterms:W3CDTF">2022-03-12T15:44:25Z</dcterms:modified>
  <cp:version>R12</cp:version>
</cp:coreProperties>
</file>